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8_1#de6dd6c99?vop=1&amp;pid=949d2ecc1&amp;color=0,0,0&amp;vtp=1&amp;bt=1&amp;bbb=1&amp;hb=1"/>
              <p:cNvSpPr/>
              <p:nvPr/>
            </p:nvSpPr>
            <p:spPr>
              <a:xfrm>
                <a:off x="722376" y="972000"/>
                <a:ext cx="10753344" cy="1345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（4）对古木样品，测得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离子数的比值为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；采用同样办法，测得活木头中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，由于它与外部环境不断进行碳交换，该比例长期保持稳定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.试计算古木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被砍伐距今的时间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的半衰期约为5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700年，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8_1#de6dd6c99?vop=1&amp;pid=949d2ec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4588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720" b="-3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19_1#de6dd6c99?vop=1&amp;vop=1&amp;pid=949d2ecc1&amp;color=0,0,0&amp;vtp=1&amp;bbb=1"/>
          <p:cNvSpPr/>
          <p:nvPr/>
        </p:nvSpPr>
        <p:spPr>
          <a:xfrm>
            <a:off x="722376" y="232632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957年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0_1#de6dd6c99?vop=1&amp;vop=1&amp;pid=949d2ecc1&amp;color=0,0,0&amp;vtp=1&amp;bbb=1&amp;hb=1"/>
              <p:cNvSpPr/>
              <p:nvPr/>
            </p:nvSpPr>
            <p:spPr>
              <a:xfrm>
                <a:off x="722376" y="2732728"/>
                <a:ext cx="10753344" cy="1859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古木样品中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离子数比值是活木头中的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，说明经过衰变后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，已知经过一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则古木被砍伐距今的时间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0_1#de6dd6c99?vop=1&amp;vop=1&amp;pid=949d2ec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2728"/>
                <a:ext cx="10753344" cy="1859534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r="-118" b="-2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e3e8695d.fixed?pid=072c728d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4e3e8695d.fixed?pid=072c728d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题型专练2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开放题专练</a:t>
            </a:r>
            <a:endParaRPr lang="en-US" altLang="zh-CN" sz="4400" dirty="0"/>
          </a:p>
        </p:txBody>
      </p:sp>
      <p:pic>
        <p:nvPicPr>
          <p:cNvPr id="4" name="C_3#4e3e8695d.fixed?pid=072c728d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e3e8695d.fixed?pid=072c728d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a0c2de731?htil=1&amp;vop=1&amp;pid=4e3e8695d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0880" y="1054296"/>
            <a:ext cx="4407408" cy="38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_2#a0c2de731?htil=1&amp;vop=1&amp;pid=4e3e8695d&amp;color=0,0,0&amp;vtp=1&amp;bt=1&amp;bbb=1&amp;hb=1"/>
              <p:cNvSpPr/>
              <p:nvPr/>
            </p:nvSpPr>
            <p:spPr>
              <a:xfrm>
                <a:off x="722376" y="972000"/>
                <a:ext cx="6208776" cy="4513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[辽宁重点中学协作校2025高二下联考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年2月20日，我国把入地的“亚洲深度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”标注在号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“死亡之海”的塔克拉玛干沙漠腹地.如图所示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学家们对地球内部的猜想模型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，在距离地表近3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米的古登堡面附近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，存在着很薄的气态圈层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.为研究气态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圈层压强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，某科学家建立如下模型方案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：设想在该气态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圈层内气体为理想气体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，在圈层放置正方体容器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定每个气体分子质量均为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，速率大小都为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，只与各个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面发生垂直的弹性碰撞且机会均等.（已知阿伏伽德罗常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1_2#a0c2de731?htil=1&amp;vop=1&amp;pid=4e3e86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08776" cy="4513834"/>
              </a:xfrm>
              <a:prstGeom prst="rect">
                <a:avLst/>
              </a:prstGeom>
              <a:blipFill rotWithShape="1">
                <a:blip r:embed="rId2"/>
                <a:stretch>
                  <a:fillRect l="-6" t="-10" r="-3608" b="-9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_1#a9af644ce?vop=1&amp;pid=a0c2de731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（1）若该气体摩尔体积为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，求该气体密度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、单位体积分子数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_1#a9af644ce?vop=1&amp;pid=a0c2de7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_1#a9af644ce?vop=1&amp;vop=1&amp;pid=a0c2de731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_1#a9af644ce?vop=1&amp;vop=1&amp;pid=a0c2de7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_1#a9af644ce?vop=1&amp;vop=1&amp;pid=a0c2de731&amp;color=0,0,0&amp;vtp=1&amp;bbb=1&amp;hb=1"/>
              <p:cNvSpPr/>
              <p:nvPr/>
            </p:nvSpPr>
            <p:spPr>
              <a:xfrm>
                <a:off x="722376" y="1925198"/>
                <a:ext cx="10753344" cy="1600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设该理想气体摩尔质量为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,根据密度定义式有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单位体积的分子数为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4_1#a9af644ce?vop=1&amp;vop=1&amp;pid=a0c2de7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5198"/>
                <a:ext cx="10753344" cy="1600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76e960e01?vop=1&amp;pid=a0c2de731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（2）若该气体单位体积分子数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已知，写出气态圈层压强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的微观表达式.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_1#76e960e01?vop=1&amp;pid=a0c2de7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_1#76e960e01?vop=1&amp;vop=1&amp;pid=a0c2de731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𝒏𝒎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𝒗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_1#76e960e01?vop=1&amp;vop=1&amp;pid=a0c2de7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76e960e01?vop=1&amp;vop=1&amp;pid=a0c2de731&amp;color=0,0,0&amp;vtp=1&amp;bbb=1&amp;hb=1"/>
              <p:cNvSpPr/>
              <p:nvPr/>
            </p:nvSpPr>
            <p:spPr>
              <a:xfrm>
                <a:off x="722376" y="1996064"/>
                <a:ext cx="10753344" cy="21876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设正方体的边长为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时间内与其中一个面发生碰撞的气体分子个数为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,取碰前速度方向为正,设气体分子作用在其中一个面的压力大小为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由牛顿第三定律可知，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气体分子受到的压力大小为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,由动量定理可得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𝑁𝑚𝑣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，联立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7_1#76e960e01?vop=1&amp;vop=1&amp;pid=a0c2de7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187639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r="-455" b="-21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949d2ecc1?vop=1&amp;pid=4e3e8695d&amp;color=0,0,0&amp;vtp=1&amp;bt=1&amp;bbb=1&amp;hb=1"/>
              <p:cNvSpPr/>
              <p:nvPr/>
            </p:nvSpPr>
            <p:spPr>
              <a:xfrm>
                <a:off x="722376" y="972000"/>
                <a:ext cx="10753344" cy="31327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[浙江2025年1月·18]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相对含量的测量在考古学中有重要应用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，其测量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系统如图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1所示.将少量古木样品碳化、电离后，产生的离子经过静电分析仪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和高电压清除器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，让只含有三种碳同位素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离子束（初速度可忽略不计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）进入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由电势差为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的加速电极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、磁感应强度为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的四分之一圆弧细管道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和离子接收器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构成.通过调节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，可分离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三种同位素，其中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所接收并计数，它们的离子数百分比与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之间的关系曲线如图2所示，而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离子可通过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，进入静电分析仪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，被接收器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接收并计算.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8_1#949d2ecc1?vop=1&amp;pid=4e3e86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3270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33" b="-1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3#949d2ecc1?iti=1&amp;htil=1&amp;vop=1&amp;pid=4e3e8695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4232599"/>
            <a:ext cx="2697480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8_4#949d2ecc1?iti=2&amp;htil=1&amp;vop=1&amp;pid=4e3e8695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4384" y="4351470"/>
            <a:ext cx="228600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8_5#949d2ecc1?iti=1&amp;htil=1&amp;vop=1&amp;pid=4e3e8695d&amp;color=0,0,0&amp;vtp=1&amp;bbb=1"/>
          <p:cNvSpPr/>
          <p:nvPr/>
        </p:nvSpPr>
        <p:spPr>
          <a:xfrm>
            <a:off x="3175952" y="5859214"/>
            <a:ext cx="460375" cy="4062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4_BD.8_6#949d2ecc1?iti=2&amp;htil=1&amp;vop=1&amp;pid=4e3e8695d&amp;color=0,0,0&amp;vtp=1&amp;bbb=1"/>
          <p:cNvSpPr/>
          <p:nvPr/>
        </p:nvSpPr>
        <p:spPr>
          <a:xfrm>
            <a:off x="8557196" y="5859214"/>
            <a:ext cx="460375" cy="4062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ca0b68dc1?vop=1&amp;pid=949d2ecc1&amp;color=0,0,0&amp;vtp=1&amp;bt=1&amp;bbb=1"/>
              <p:cNvSpPr/>
              <p:nvPr/>
            </p:nvSpPr>
            <p:spPr>
              <a:xfrm>
                <a:off x="722376" y="972000"/>
                <a:ext cx="10753344" cy="4060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（1）写出中子与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发生核反应生成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9_1#ca0b68dc1?vop=1&amp;pid=949d2ecc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608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4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_1#ca0b68dc1?vop=1&amp;vop=1&amp;pid=949d2ecc1&amp;color=0,0,0&amp;vtp=1&amp;bbb=1"/>
              <p:cNvSpPr/>
              <p:nvPr/>
            </p:nvSpPr>
            <p:spPr>
              <a:xfrm>
                <a:off x="722376" y="1427105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</m:t>
                        </m: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0_1#ca0b68dc1?vop=1&amp;vop=1&amp;pid=949d2ec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7105"/>
                <a:ext cx="10753344" cy="423926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-137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1_1#ca0b68dc1?vop=1&amp;vop=1&amp;pid=949d2ecc1&amp;color=0,0,0&amp;vtp=1&amp;bbb=1"/>
              <p:cNvSpPr/>
              <p:nvPr/>
            </p:nvSpPr>
            <p:spPr>
              <a:xfrm>
                <a:off x="722376" y="1857571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发生核反应生成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的核反应方程式为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1_1#ca0b68dc1?vop=1&amp;vop=1&amp;pid=949d2ec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7571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5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faaefeb09?vop=1&amp;pid=949d2ecc1&amp;color=0,0,0&amp;vtp=1&amp;bt=1&amp;bbb=1&amp;hb=1"/>
              <p:cNvSpPr/>
              <p:nvPr/>
            </p:nvSpPr>
            <p:spPr>
              <a:xfrm>
                <a:off x="722376" y="972000"/>
                <a:ext cx="10753344" cy="792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（2）根据图2写出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离子所对应的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值，并求磁感应强度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（计算结果保留两位有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效数字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，原子质量单位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，元电荷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2_1#faaefeb09?vop=1&amp;pid=949d2ec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792036"/>
              </a:xfrm>
              <a:prstGeom prst="rect">
                <a:avLst/>
              </a:prstGeom>
              <a:blipFill rotWithShape="1">
                <a:blip r:embed="rId1"/>
                <a:stretch>
                  <a:fillRect l="-4" t="-57" b="-4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faaefeb09?vop=1&amp;vop=1&amp;pid=949d2ecc1&amp;color=0,0,0&amp;vtp=1&amp;bbb=1"/>
              <p:cNvSpPr/>
              <p:nvPr/>
            </p:nvSpPr>
            <p:spPr>
              <a:xfrm>
                <a:off x="722376" y="1813057"/>
                <a:ext cx="10753344" cy="3727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3_1#faaefeb09?vop=1&amp;vop=1&amp;pid=949d2ec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3057"/>
                <a:ext cx="10753344" cy="372745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b="-124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faaefeb09?vop=1&amp;vop=1&amp;pid=949d2ecc1&amp;color=0,0,0&amp;vtp=1&amp;bbb=1&amp;hb=1"/>
              <p:cNvSpPr/>
              <p:nvPr/>
            </p:nvSpPr>
            <p:spPr>
              <a:xfrm>
                <a:off x="722376" y="2196914"/>
                <a:ext cx="10753344" cy="405180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在加速电场中，由动能定理得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𝑈𝑞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，由洛伦兹力提供向心力有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的比荷更大，通过圆弧细管道所需要的电压更大，由题图2知当电压为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的离子数百分比为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离子所对应的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𝑚𝑈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4_1#faaefeb09?vop=1&amp;vop=1&amp;pid=949d2ecc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96914"/>
                <a:ext cx="10753344" cy="4051808"/>
              </a:xfrm>
              <a:prstGeom prst="rect">
                <a:avLst/>
              </a:prstGeom>
              <a:blipFill rotWithShape="1">
                <a:blip r:embed="rId3"/>
                <a:stretch>
                  <a:fillRect l="-4" t="-1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473eaf570?vop=1&amp;pid=949d2ecc1&amp;color=0,0,0&amp;vtp=1&amp;bt=1&amp;bbb=1&amp;hb=1"/>
              <p:cNvSpPr/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（3）如图1所示，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可简化为间距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的两平行极板，在下极板开有间距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的两小孔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，仅允许入射角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离子通过.求两极板之间的电势差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5_1#473eaf570?vop=1&amp;pid=949d2ec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b="-5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473eaf570?vop=1&amp;vop=1&amp;pid=949d2ecc1&amp;color=0,0,0&amp;vtp=1&amp;bbb=1"/>
              <p:cNvSpPr/>
              <p:nvPr/>
            </p:nvSpPr>
            <p:spPr>
              <a:xfrm>
                <a:off x="722376" y="1884305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6_1#473eaf570?vop=1&amp;vop=1&amp;pid=949d2ec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4305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65" b="-13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473eaf570?vop=1&amp;vop=1&amp;pid=949d2ecc1&amp;color=0,0,0&amp;vtp=1&amp;bbb=1"/>
              <p:cNvSpPr/>
              <p:nvPr/>
            </p:nvSpPr>
            <p:spPr>
              <a:xfrm>
                <a:off x="722376" y="2287085"/>
                <a:ext cx="10753344" cy="21095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离子在板间做类斜抛运动，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水平方向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竖直方向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7_1#473eaf570?vop=1&amp;vop=1&amp;pid=949d2ec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085"/>
                <a:ext cx="10753344" cy="2109597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2748</Words>
  <Application>WPS 演示</Application>
  <PresentationFormat>宽屏</PresentationFormat>
  <Paragraphs>87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2025-10-23T04:58:00Z</dcterms:created>
  <dcterms:modified xsi:type="dcterms:W3CDTF">2025-10-28T00:26:02Z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C7EA98E4B001470F953127ECB31E5A31_12</vt:lpwstr>
  </property>
  <property fmtid="{D5CDD505-2E9C-101B-9397-08002B2CF9AE}" pid="3" name="KSOProductBuildVer">
    <vt:lpwstr>2052-12.1.0.23125</vt:lpwstr>
  </property>
</Properties>
</file>